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7" r:id="rId4"/>
    <p:sldId id="27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75CB54-69EF-4E8D-A1F2-56320CDCD364}" v="12" dt="2023-02-21T09:26:05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ll Baker" userId="32230dfe9c7844d0" providerId="LiveId" clId="{FFCF6504-71F6-4064-82BD-B59B218024D7}"/>
    <pc:docChg chg="undo custSel addSld delSld modSld">
      <pc:chgData name="Jill Baker" userId="32230dfe9c7844d0" providerId="LiveId" clId="{FFCF6504-71F6-4064-82BD-B59B218024D7}" dt="2023-02-01T15:37:55.380" v="394" actId="1076"/>
      <pc:docMkLst>
        <pc:docMk/>
      </pc:docMkLst>
      <pc:sldChg chg="addSp delSp modSp mod">
        <pc:chgData name="Jill Baker" userId="32230dfe9c7844d0" providerId="LiveId" clId="{FFCF6504-71F6-4064-82BD-B59B218024D7}" dt="2023-01-31T16:48:55.183" v="120" actId="2711"/>
        <pc:sldMkLst>
          <pc:docMk/>
          <pc:sldMk cId="875147175" sldId="256"/>
        </pc:sldMkLst>
        <pc:spChg chg="add mod">
          <ac:chgData name="Jill Baker" userId="32230dfe9c7844d0" providerId="LiveId" clId="{FFCF6504-71F6-4064-82BD-B59B218024D7}" dt="2023-01-31T16:48:55.183" v="120" actId="2711"/>
          <ac:spMkLst>
            <pc:docMk/>
            <pc:sldMk cId="875147175" sldId="256"/>
            <ac:spMk id="6" creationId="{01D54D08-4E1B-4A1D-3646-0861D021551F}"/>
          </ac:spMkLst>
        </pc:spChg>
        <pc:spChg chg="del">
          <ac:chgData name="Jill Baker" userId="32230dfe9c7844d0" providerId="LiveId" clId="{FFCF6504-71F6-4064-82BD-B59B218024D7}" dt="2023-01-31T16:48:05.138" v="96" actId="478"/>
          <ac:spMkLst>
            <pc:docMk/>
            <pc:sldMk cId="875147175" sldId="256"/>
            <ac:spMk id="12" creationId="{AF4AFE92-1957-16F8-AA1F-6B86306C4859}"/>
          </ac:spMkLst>
        </pc:spChg>
        <pc:spChg chg="del">
          <ac:chgData name="Jill Baker" userId="32230dfe9c7844d0" providerId="LiveId" clId="{FFCF6504-71F6-4064-82BD-B59B218024D7}" dt="2023-01-31T16:48:14.316" v="98" actId="26606"/>
          <ac:spMkLst>
            <pc:docMk/>
            <pc:sldMk cId="875147175" sldId="256"/>
            <ac:spMk id="16" creationId="{42A4FC2C-047E-45A5-965D-8E1E3BF09BC6}"/>
          </ac:spMkLst>
        </pc:spChg>
        <pc:spChg chg="add">
          <ac:chgData name="Jill Baker" userId="32230dfe9c7844d0" providerId="LiveId" clId="{FFCF6504-71F6-4064-82BD-B59B218024D7}" dt="2023-01-31T16:48:14.316" v="98" actId="26606"/>
          <ac:spMkLst>
            <pc:docMk/>
            <pc:sldMk cId="875147175" sldId="256"/>
            <ac:spMk id="21" creationId="{42A4FC2C-047E-45A5-965D-8E1E3BF09BC6}"/>
          </ac:spMkLst>
        </pc:spChg>
        <pc:picChg chg="add del mod">
          <ac:chgData name="Jill Baker" userId="32230dfe9c7844d0" providerId="LiveId" clId="{FFCF6504-71F6-4064-82BD-B59B218024D7}" dt="2023-01-31T16:47:58.707" v="95" actId="931"/>
          <ac:picMkLst>
            <pc:docMk/>
            <pc:sldMk cId="875147175" sldId="256"/>
            <ac:picMk id="3" creationId="{FC758B0B-4D91-F06C-3E6C-B66156356DD7}"/>
          </ac:picMkLst>
        </pc:picChg>
        <pc:picChg chg="add mod">
          <ac:chgData name="Jill Baker" userId="32230dfe9c7844d0" providerId="LiveId" clId="{FFCF6504-71F6-4064-82BD-B59B218024D7}" dt="2023-01-31T16:48:15.206" v="100" actId="962"/>
          <ac:picMkLst>
            <pc:docMk/>
            <pc:sldMk cId="875147175" sldId="256"/>
            <ac:picMk id="5" creationId="{4BEF7A52-E804-CD0F-7B5D-4D3D518B494F}"/>
          </ac:picMkLst>
        </pc:picChg>
        <pc:picChg chg="del">
          <ac:chgData name="Jill Baker" userId="32230dfe9c7844d0" providerId="LiveId" clId="{FFCF6504-71F6-4064-82BD-B59B218024D7}" dt="2023-01-31T16:47:41.212" v="90" actId="478"/>
          <ac:picMkLst>
            <pc:docMk/>
            <pc:sldMk cId="875147175" sldId="256"/>
            <ac:picMk id="11" creationId="{46C10C51-827D-5824-A1B5-5466EF93D77B}"/>
          </ac:picMkLst>
        </pc:picChg>
      </pc:sldChg>
      <pc:sldChg chg="delSp modSp del mod">
        <pc:chgData name="Jill Baker" userId="32230dfe9c7844d0" providerId="LiveId" clId="{FFCF6504-71F6-4064-82BD-B59B218024D7}" dt="2023-01-31T16:52:53.185" v="181" actId="47"/>
        <pc:sldMkLst>
          <pc:docMk/>
          <pc:sldMk cId="3540291049" sldId="257"/>
        </pc:sldMkLst>
        <pc:spChg chg="del mod">
          <ac:chgData name="Jill Baker" userId="32230dfe9c7844d0" providerId="LiveId" clId="{FFCF6504-71F6-4064-82BD-B59B218024D7}" dt="2023-01-31T16:49:32.568" v="129" actId="21"/>
          <ac:spMkLst>
            <pc:docMk/>
            <pc:sldMk cId="3540291049" sldId="257"/>
            <ac:spMk id="3" creationId="{0AAFEEFF-CB64-2B80-7E04-F4B901F92049}"/>
          </ac:spMkLst>
        </pc:spChg>
        <pc:picChg chg="del">
          <ac:chgData name="Jill Baker" userId="32230dfe9c7844d0" providerId="LiveId" clId="{FFCF6504-71F6-4064-82BD-B59B218024D7}" dt="2023-01-31T16:49:05.869" v="123" actId="478"/>
          <ac:picMkLst>
            <pc:docMk/>
            <pc:sldMk cId="3540291049" sldId="257"/>
            <ac:picMk id="2" creationId="{A711ACDE-6FB0-F895-720C-B7DD776D489F}"/>
          </ac:picMkLst>
        </pc:picChg>
      </pc:sldChg>
      <pc:sldChg chg="addSp delSp modSp new del mod delAnim modAnim">
        <pc:chgData name="Jill Baker" userId="32230dfe9c7844d0" providerId="LiveId" clId="{FFCF6504-71F6-4064-82BD-B59B218024D7}" dt="2023-01-31T16:52:55.957" v="182" actId="47"/>
        <pc:sldMkLst>
          <pc:docMk/>
          <pc:sldMk cId="1289910258" sldId="258"/>
        </pc:sldMkLst>
        <pc:picChg chg="add del mod">
          <ac:chgData name="Jill Baker" userId="32230dfe9c7844d0" providerId="LiveId" clId="{FFCF6504-71F6-4064-82BD-B59B218024D7}" dt="2023-01-31T16:11:05.511" v="6" actId="478"/>
          <ac:picMkLst>
            <pc:docMk/>
            <pc:sldMk cId="1289910258" sldId="258"/>
            <ac:picMk id="2" creationId="{CBE6A2AA-7286-4442-482E-E53AE5991B97}"/>
          </ac:picMkLst>
        </pc:picChg>
      </pc:sldChg>
      <pc:sldChg chg="new del">
        <pc:chgData name="Jill Baker" userId="32230dfe9c7844d0" providerId="LiveId" clId="{FFCF6504-71F6-4064-82BD-B59B218024D7}" dt="2023-01-16T16:40:36.665" v="1" actId="680"/>
        <pc:sldMkLst>
          <pc:docMk/>
          <pc:sldMk cId="1840593838" sldId="258"/>
        </pc:sldMkLst>
      </pc:sldChg>
      <pc:sldChg chg="addSp modSp new modAnim">
        <pc:chgData name="Jill Baker" userId="32230dfe9c7844d0" providerId="LiveId" clId="{FFCF6504-71F6-4064-82BD-B59B218024D7}" dt="2023-01-16T16:41:49.839" v="4"/>
        <pc:sldMkLst>
          <pc:docMk/>
          <pc:sldMk cId="1763913096" sldId="259"/>
        </pc:sldMkLst>
        <pc:picChg chg="add mod">
          <ac:chgData name="Jill Baker" userId="32230dfe9c7844d0" providerId="LiveId" clId="{FFCF6504-71F6-4064-82BD-B59B218024D7}" dt="2023-01-16T16:41:49.839" v="4"/>
          <ac:picMkLst>
            <pc:docMk/>
            <pc:sldMk cId="1763913096" sldId="259"/>
            <ac:picMk id="2" creationId="{6835BA6E-E0E8-AE69-DC3D-73240588B3CC}"/>
          </ac:picMkLst>
        </pc:picChg>
      </pc:sldChg>
      <pc:sldChg chg="addSp delSp modSp new del mod setBg">
        <pc:chgData name="Jill Baker" userId="32230dfe9c7844d0" providerId="LiveId" clId="{FFCF6504-71F6-4064-82BD-B59B218024D7}" dt="2023-01-31T16:56:30.671" v="209" actId="47"/>
        <pc:sldMkLst>
          <pc:docMk/>
          <pc:sldMk cId="784003543" sldId="260"/>
        </pc:sldMkLst>
        <pc:spChg chg="add del mod">
          <ac:chgData name="Jill Baker" userId="32230dfe9c7844d0" providerId="LiveId" clId="{FFCF6504-71F6-4064-82BD-B59B218024D7}" dt="2023-01-31T16:54:24.195" v="192" actId="21"/>
          <ac:spMkLst>
            <pc:docMk/>
            <pc:sldMk cId="784003543" sldId="260"/>
            <ac:spMk id="4" creationId="{6A414016-464D-535B-634F-469AA22FF347}"/>
          </ac:spMkLst>
        </pc:spChg>
        <pc:spChg chg="add">
          <ac:chgData name="Jill Baker" userId="32230dfe9c7844d0" providerId="LiveId" clId="{FFCF6504-71F6-4064-82BD-B59B218024D7}" dt="2023-01-31T16:23:18.257" v="11" actId="26606"/>
          <ac:spMkLst>
            <pc:docMk/>
            <pc:sldMk cId="784003543" sldId="260"/>
            <ac:spMk id="8" creationId="{42A4FC2C-047E-45A5-965D-8E1E3BF09BC6}"/>
          </ac:spMkLst>
        </pc:spChg>
        <pc:picChg chg="add del mod">
          <ac:chgData name="Jill Baker" userId="32230dfe9c7844d0" providerId="LiveId" clId="{FFCF6504-71F6-4064-82BD-B59B218024D7}" dt="2023-01-31T16:53:05.046" v="184" actId="478"/>
          <ac:picMkLst>
            <pc:docMk/>
            <pc:sldMk cId="784003543" sldId="260"/>
            <ac:picMk id="3" creationId="{155F0DC0-B123-E9ED-0B09-1365F3051083}"/>
          </ac:picMkLst>
        </pc:picChg>
      </pc:sldChg>
      <pc:sldChg chg="addSp modSp new mod setBg">
        <pc:chgData name="Jill Baker" userId="32230dfe9c7844d0" providerId="LiveId" clId="{FFCF6504-71F6-4064-82BD-B59B218024D7}" dt="2023-01-31T17:34:30.893" v="359" actId="20577"/>
        <pc:sldMkLst>
          <pc:docMk/>
          <pc:sldMk cId="3556426939" sldId="261"/>
        </pc:sldMkLst>
        <pc:spChg chg="add mod">
          <ac:chgData name="Jill Baker" userId="32230dfe9c7844d0" providerId="LiveId" clId="{FFCF6504-71F6-4064-82BD-B59B218024D7}" dt="2023-01-31T17:34:30.893" v="359" actId="20577"/>
          <ac:spMkLst>
            <pc:docMk/>
            <pc:sldMk cId="3556426939" sldId="261"/>
            <ac:spMk id="4" creationId="{B8A13576-6ADD-E71D-EB32-1BD7EB261257}"/>
          </ac:spMkLst>
        </pc:spChg>
        <pc:spChg chg="add">
          <ac:chgData name="Jill Baker" userId="32230dfe9c7844d0" providerId="LiveId" clId="{FFCF6504-71F6-4064-82BD-B59B218024D7}" dt="2023-01-31T16:49:24.173" v="128" actId="26606"/>
          <ac:spMkLst>
            <pc:docMk/>
            <pc:sldMk cId="3556426939" sldId="261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6:49:24.173" v="128" actId="26606"/>
          <ac:picMkLst>
            <pc:docMk/>
            <pc:sldMk cId="3556426939" sldId="261"/>
            <ac:picMk id="3" creationId="{E91CF0ED-EB71-FFB1-FF31-317DBBED147E}"/>
          </ac:picMkLst>
        </pc:picChg>
      </pc:sldChg>
      <pc:sldChg chg="addSp delSp modSp new mod setBg modAnim">
        <pc:chgData name="Jill Baker" userId="32230dfe9c7844d0" providerId="LiveId" clId="{FFCF6504-71F6-4064-82BD-B59B218024D7}" dt="2023-02-01T15:37:55.380" v="394" actId="1076"/>
        <pc:sldMkLst>
          <pc:docMk/>
          <pc:sldMk cId="2968699689" sldId="262"/>
        </pc:sldMkLst>
        <pc:spChg chg="add mod">
          <ac:chgData name="Jill Baker" userId="32230dfe9c7844d0" providerId="LiveId" clId="{FFCF6504-71F6-4064-82BD-B59B218024D7}" dt="2023-01-31T16:56:19.671" v="208" actId="207"/>
          <ac:spMkLst>
            <pc:docMk/>
            <pc:sldMk cId="2968699689" sldId="262"/>
            <ac:spMk id="4" creationId="{D27764CD-CD82-8AA1-2E4C-3336C037C5F4}"/>
          </ac:spMkLst>
        </pc:spChg>
        <pc:spChg chg="add">
          <ac:chgData name="Jill Baker" userId="32230dfe9c7844d0" providerId="LiveId" clId="{FFCF6504-71F6-4064-82BD-B59B218024D7}" dt="2023-01-31T16:54:12.273" v="191" actId="26606"/>
          <ac:spMkLst>
            <pc:docMk/>
            <pc:sldMk cId="2968699689" sldId="262"/>
            <ac:spMk id="5" creationId="{42A4FC2C-047E-45A5-965D-8E1E3BF09BC6}"/>
          </ac:spMkLst>
        </pc:spChg>
        <pc:spChg chg="add del">
          <ac:chgData name="Jill Baker" userId="32230dfe9c7844d0" providerId="LiveId" clId="{FFCF6504-71F6-4064-82BD-B59B218024D7}" dt="2023-01-31T16:53:49.713" v="190" actId="26606"/>
          <ac:spMkLst>
            <pc:docMk/>
            <pc:sldMk cId="2968699689" sldId="262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2-01T15:37:55.380" v="394" actId="1076"/>
          <ac:picMkLst>
            <pc:docMk/>
            <pc:sldMk cId="2968699689" sldId="262"/>
            <ac:picMk id="2" creationId="{1094E6DC-6046-CADC-0364-9190C029F913}"/>
          </ac:picMkLst>
        </pc:picChg>
        <pc:picChg chg="add mod">
          <ac:chgData name="Jill Baker" userId="32230dfe9c7844d0" providerId="LiveId" clId="{FFCF6504-71F6-4064-82BD-B59B218024D7}" dt="2023-01-31T16:54:12.273" v="191" actId="26606"/>
          <ac:picMkLst>
            <pc:docMk/>
            <pc:sldMk cId="2968699689" sldId="262"/>
            <ac:picMk id="3" creationId="{B6DA985E-43F8-04E7-80AE-B8AA4A661B60}"/>
          </ac:picMkLst>
        </pc:picChg>
      </pc:sldChg>
      <pc:sldChg chg="addSp modSp new mod modTransition setBg modAnim">
        <pc:chgData name="Jill Baker" userId="32230dfe9c7844d0" providerId="LiveId" clId="{FFCF6504-71F6-4064-82BD-B59B218024D7}" dt="2023-02-01T15:37:20.126" v="392"/>
        <pc:sldMkLst>
          <pc:docMk/>
          <pc:sldMk cId="1585286899" sldId="263"/>
        </pc:sldMkLst>
        <pc:spChg chg="add">
          <ac:chgData name="Jill Baker" userId="32230dfe9c7844d0" providerId="LiveId" clId="{FFCF6504-71F6-4064-82BD-B59B218024D7}" dt="2023-01-31T17:02:06.252" v="217" actId="26606"/>
          <ac:spMkLst>
            <pc:docMk/>
            <pc:sldMk cId="1585286899" sldId="263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2-01T15:37:12.300" v="391" actId="1076"/>
          <ac:picMkLst>
            <pc:docMk/>
            <pc:sldMk cId="1585286899" sldId="263"/>
            <ac:picMk id="2" creationId="{39AE0871-3BF4-1180-D5F2-8DC154A35CA5}"/>
          </ac:picMkLst>
        </pc:picChg>
        <pc:picChg chg="add mod">
          <ac:chgData name="Jill Baker" userId="32230dfe9c7844d0" providerId="LiveId" clId="{FFCF6504-71F6-4064-82BD-B59B218024D7}" dt="2023-01-31T17:02:06.252" v="217" actId="26606"/>
          <ac:picMkLst>
            <pc:docMk/>
            <pc:sldMk cId="1585286899" sldId="263"/>
            <ac:picMk id="3" creationId="{F2FBE4B3-CF66-0B40-B7CF-3E36D8AAFC27}"/>
          </ac:picMkLst>
        </pc:picChg>
      </pc:sldChg>
      <pc:sldChg chg="addSp modSp new mod modTransition setBg">
        <pc:chgData name="Jill Baker" userId="32230dfe9c7844d0" providerId="LiveId" clId="{FFCF6504-71F6-4064-82BD-B59B218024D7}" dt="2023-01-31T17:11:42.419" v="285"/>
        <pc:sldMkLst>
          <pc:docMk/>
          <pc:sldMk cId="983922066" sldId="264"/>
        </pc:sldMkLst>
        <pc:spChg chg="add mod">
          <ac:chgData name="Jill Baker" userId="32230dfe9c7844d0" providerId="LiveId" clId="{FFCF6504-71F6-4064-82BD-B59B218024D7}" dt="2023-01-31T17:04:27.333" v="258" actId="14100"/>
          <ac:spMkLst>
            <pc:docMk/>
            <pc:sldMk cId="983922066" sldId="264"/>
            <ac:spMk id="4" creationId="{36A6A604-8875-D457-2653-9A296ADE1835}"/>
          </ac:spMkLst>
        </pc:spChg>
        <pc:spChg chg="add">
          <ac:chgData name="Jill Baker" userId="32230dfe9c7844d0" providerId="LiveId" clId="{FFCF6504-71F6-4064-82BD-B59B218024D7}" dt="2023-01-31T17:02:25.277" v="221" actId="26606"/>
          <ac:spMkLst>
            <pc:docMk/>
            <pc:sldMk cId="983922066" sldId="264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7:02:25.277" v="221" actId="26606"/>
          <ac:picMkLst>
            <pc:docMk/>
            <pc:sldMk cId="983922066" sldId="264"/>
            <ac:picMk id="3" creationId="{C1EABE69-D8E6-824C-7426-5E1E9D403F81}"/>
          </ac:picMkLst>
        </pc:picChg>
      </pc:sldChg>
      <pc:sldChg chg="addSp delSp modSp new mod modTransition setBg">
        <pc:chgData name="Jill Baker" userId="32230dfe9c7844d0" providerId="LiveId" clId="{FFCF6504-71F6-4064-82BD-B59B218024D7}" dt="2023-01-31T17:11:42.419" v="285"/>
        <pc:sldMkLst>
          <pc:docMk/>
          <pc:sldMk cId="4122666802" sldId="265"/>
        </pc:sldMkLst>
        <pc:spChg chg="add mod">
          <ac:chgData name="Jill Baker" userId="32230dfe9c7844d0" providerId="LiveId" clId="{FFCF6504-71F6-4064-82BD-B59B218024D7}" dt="2023-01-31T17:05:05.965" v="278" actId="1076"/>
          <ac:spMkLst>
            <pc:docMk/>
            <pc:sldMk cId="4122666802" sldId="265"/>
            <ac:spMk id="5" creationId="{ED9AFCB2-041B-81F1-08AB-229BD947A879}"/>
          </ac:spMkLst>
        </pc:spChg>
        <pc:spChg chg="add">
          <ac:chgData name="Jill Baker" userId="32230dfe9c7844d0" providerId="LiveId" clId="{FFCF6504-71F6-4064-82BD-B59B218024D7}" dt="2023-01-31T17:02:34.649" v="225" actId="26606"/>
          <ac:spMkLst>
            <pc:docMk/>
            <pc:sldMk cId="4122666802" sldId="265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7:02:34.649" v="225" actId="26606"/>
          <ac:picMkLst>
            <pc:docMk/>
            <pc:sldMk cId="4122666802" sldId="265"/>
            <ac:picMk id="3" creationId="{10C8F9CC-FF63-48BD-E84C-A5FA6F2A5660}"/>
          </ac:picMkLst>
        </pc:picChg>
        <pc:picChg chg="add del mod">
          <ac:chgData name="Jill Baker" userId="32230dfe9c7844d0" providerId="LiveId" clId="{FFCF6504-71F6-4064-82BD-B59B218024D7}" dt="2023-01-31T17:04:47.899" v="260"/>
          <ac:picMkLst>
            <pc:docMk/>
            <pc:sldMk cId="4122666802" sldId="265"/>
            <ac:picMk id="4" creationId="{69BED5F3-728D-28BC-989B-2FE9FBDCE5F5}"/>
          </ac:picMkLst>
        </pc:picChg>
      </pc:sldChg>
      <pc:sldChg chg="addSp modSp new mod modTransition setBg">
        <pc:chgData name="Jill Baker" userId="32230dfe9c7844d0" providerId="LiveId" clId="{FFCF6504-71F6-4064-82BD-B59B218024D7}" dt="2023-01-31T17:11:42.419" v="285"/>
        <pc:sldMkLst>
          <pc:docMk/>
          <pc:sldMk cId="2054875256" sldId="266"/>
        </pc:sldMkLst>
        <pc:spChg chg="add">
          <ac:chgData name="Jill Baker" userId="32230dfe9c7844d0" providerId="LiveId" clId="{FFCF6504-71F6-4064-82BD-B59B218024D7}" dt="2023-01-31T17:02:46.577" v="229" actId="26606"/>
          <ac:spMkLst>
            <pc:docMk/>
            <pc:sldMk cId="2054875256" sldId="266"/>
            <ac:spMk id="8" creationId="{42A4FC2C-047E-45A5-965D-8E1E3BF09BC6}"/>
          </ac:spMkLst>
        </pc:spChg>
        <pc:picChg chg="add mod">
          <ac:chgData name="Jill Baker" userId="32230dfe9c7844d0" providerId="LiveId" clId="{FFCF6504-71F6-4064-82BD-B59B218024D7}" dt="2023-01-31T17:02:46.577" v="229" actId="26606"/>
          <ac:picMkLst>
            <pc:docMk/>
            <pc:sldMk cId="2054875256" sldId="266"/>
            <ac:picMk id="3" creationId="{B76FDFCA-5F45-A1DB-A1E4-05F05D5C4654}"/>
          </ac:picMkLst>
        </pc:picChg>
      </pc:sldChg>
      <pc:sldChg chg="addSp delSp modSp new mod">
        <pc:chgData name="Jill Baker" userId="32230dfe9c7844d0" providerId="LiveId" clId="{FFCF6504-71F6-4064-82BD-B59B218024D7}" dt="2023-02-01T15:36:32.138" v="387" actId="255"/>
        <pc:sldMkLst>
          <pc:docMk/>
          <pc:sldMk cId="293179395" sldId="267"/>
        </pc:sldMkLst>
        <pc:spChg chg="add mod">
          <ac:chgData name="Jill Baker" userId="32230dfe9c7844d0" providerId="LiveId" clId="{FFCF6504-71F6-4064-82BD-B59B218024D7}" dt="2023-02-01T15:36:32.138" v="387" actId="255"/>
          <ac:spMkLst>
            <pc:docMk/>
            <pc:sldMk cId="293179395" sldId="267"/>
            <ac:spMk id="2" creationId="{0D4A96D8-9E86-A3D1-AB2D-3580CFD05DE2}"/>
          </ac:spMkLst>
        </pc:spChg>
        <pc:spChg chg="add del mod">
          <ac:chgData name="Jill Baker" userId="32230dfe9c7844d0" providerId="LiveId" clId="{FFCF6504-71F6-4064-82BD-B59B218024D7}" dt="2023-02-01T15:35:16.096" v="365" actId="478"/>
          <ac:spMkLst>
            <pc:docMk/>
            <pc:sldMk cId="293179395" sldId="267"/>
            <ac:spMk id="4" creationId="{CDAECE91-B479-63D3-77F0-8603AAC91F32}"/>
          </ac:spMkLst>
        </pc:spChg>
        <pc:picChg chg="add mod">
          <ac:chgData name="Jill Baker" userId="32230dfe9c7844d0" providerId="LiveId" clId="{FFCF6504-71F6-4064-82BD-B59B218024D7}" dt="2023-01-31T17:13:44.661" v="296" actId="14100"/>
          <ac:picMkLst>
            <pc:docMk/>
            <pc:sldMk cId="293179395" sldId="267"/>
            <ac:picMk id="3" creationId="{B031943C-804F-9074-ED7C-375EC2B8A004}"/>
          </ac:picMkLst>
        </pc:picChg>
      </pc:sldChg>
      <pc:sldChg chg="delDesignElem">
        <pc:chgData name="Jill Baker" userId="32230dfe9c7844d0" providerId="LiveId" clId="{FFCF6504-71F6-4064-82BD-B59B218024D7}" dt="2023-01-31T17:19:27.450" v="333"/>
        <pc:sldMkLst>
          <pc:docMk/>
          <pc:sldMk cId="3573941805" sldId="268"/>
        </pc:sldMkLst>
      </pc:sldChg>
      <pc:sldChg chg="addSp modSp mod delDesignElem">
        <pc:chgData name="Jill Baker" userId="32230dfe9c7844d0" providerId="LiveId" clId="{FFCF6504-71F6-4064-82BD-B59B218024D7}" dt="2023-01-31T17:20:57.773" v="349" actId="1076"/>
        <pc:sldMkLst>
          <pc:docMk/>
          <pc:sldMk cId="2257256272" sldId="269"/>
        </pc:sldMkLst>
        <pc:spChg chg="add mod">
          <ac:chgData name="Jill Baker" userId="32230dfe9c7844d0" providerId="LiveId" clId="{FFCF6504-71F6-4064-82BD-B59B218024D7}" dt="2023-01-31T17:20:57.773" v="349" actId="1076"/>
          <ac:spMkLst>
            <pc:docMk/>
            <pc:sldMk cId="2257256272" sldId="269"/>
            <ac:spMk id="2" creationId="{82C61C92-AB94-BA93-DBFE-77FF25886FAF}"/>
          </ac:spMkLst>
        </pc:spChg>
      </pc:sldChg>
      <pc:sldChg chg="new del">
        <pc:chgData name="Jill Baker" userId="32230dfe9c7844d0" providerId="LiveId" clId="{FFCF6504-71F6-4064-82BD-B59B218024D7}" dt="2023-02-01T15:36:42.408" v="388" actId="47"/>
        <pc:sldMkLst>
          <pc:docMk/>
          <pc:sldMk cId="467195753" sldId="270"/>
        </pc:sldMkLst>
      </pc:sldChg>
      <pc:sldChg chg="new del">
        <pc:chgData name="Jill Baker" userId="32230dfe9c7844d0" providerId="LiveId" clId="{FFCF6504-71F6-4064-82BD-B59B218024D7}" dt="2023-02-01T15:32:47.729" v="361" actId="680"/>
        <pc:sldMkLst>
          <pc:docMk/>
          <pc:sldMk cId="3500767572" sldId="270"/>
        </pc:sldMkLst>
      </pc:sldChg>
      <pc:sldChg chg="addSp delSp new del mod">
        <pc:chgData name="Jill Baker" userId="32230dfe9c7844d0" providerId="LiveId" clId="{FFCF6504-71F6-4064-82BD-B59B218024D7}" dt="2023-02-01T15:36:43.044" v="389" actId="47"/>
        <pc:sldMkLst>
          <pc:docMk/>
          <pc:sldMk cId="2242112597" sldId="271"/>
        </pc:sldMkLst>
        <pc:spChg chg="add del">
          <ac:chgData name="Jill Baker" userId="32230dfe9c7844d0" providerId="LiveId" clId="{FFCF6504-71F6-4064-82BD-B59B218024D7}" dt="2023-02-01T15:35:21.185" v="366" actId="21"/>
          <ac:spMkLst>
            <pc:docMk/>
            <pc:sldMk cId="2242112597" sldId="271"/>
            <ac:spMk id="3" creationId="{C52D4CD7-A90E-6D0A-7D9D-FD4508678EDB}"/>
          </ac:spMkLst>
        </pc:spChg>
      </pc:sldChg>
    </pc:docChg>
  </pc:docChgLst>
  <pc:docChgLst>
    <pc:chgData name="Jill Baker" userId="32230dfe9c7844d0" providerId="LiveId" clId="{AA75CB54-69EF-4E8D-A1F2-56320CDCD364}"/>
    <pc:docChg chg="undo custSel addSld delSld modSld">
      <pc:chgData name="Jill Baker" userId="32230dfe9c7844d0" providerId="LiveId" clId="{AA75CB54-69EF-4E8D-A1F2-56320CDCD364}" dt="2023-02-21T09:26:05.854" v="69"/>
      <pc:docMkLst>
        <pc:docMk/>
      </pc:docMkLst>
      <pc:sldChg chg="modSp mod">
        <pc:chgData name="Jill Baker" userId="32230dfe9c7844d0" providerId="LiveId" clId="{AA75CB54-69EF-4E8D-A1F2-56320CDCD364}" dt="2023-02-08T12:14:29.480" v="62" actId="207"/>
        <pc:sldMkLst>
          <pc:docMk/>
          <pc:sldMk cId="875147175" sldId="256"/>
        </pc:sldMkLst>
        <pc:spChg chg="mod">
          <ac:chgData name="Jill Baker" userId="32230dfe9c7844d0" providerId="LiveId" clId="{AA75CB54-69EF-4E8D-A1F2-56320CDCD364}" dt="2023-02-08T12:14:29.480" v="62" actId="207"/>
          <ac:spMkLst>
            <pc:docMk/>
            <pc:sldMk cId="875147175" sldId="256"/>
            <ac:spMk id="6" creationId="{01D54D08-4E1B-4A1D-3646-0861D021551F}"/>
          </ac:spMkLst>
        </pc:spChg>
      </pc:sldChg>
      <pc:sldChg chg="del">
        <pc:chgData name="Jill Baker" userId="32230dfe9c7844d0" providerId="LiveId" clId="{AA75CB54-69EF-4E8D-A1F2-56320CDCD364}" dt="2023-02-01T17:12:36.964" v="55" actId="47"/>
        <pc:sldMkLst>
          <pc:docMk/>
          <pc:sldMk cId="1763913096" sldId="259"/>
        </pc:sldMkLst>
      </pc:sldChg>
      <pc:sldChg chg="delSp del mod">
        <pc:chgData name="Jill Baker" userId="32230dfe9c7844d0" providerId="LiveId" clId="{AA75CB54-69EF-4E8D-A1F2-56320CDCD364}" dt="2023-02-01T17:11:25.092" v="53" actId="47"/>
        <pc:sldMkLst>
          <pc:docMk/>
          <pc:sldMk cId="3556426939" sldId="261"/>
        </pc:sldMkLst>
        <pc:spChg chg="del">
          <ac:chgData name="Jill Baker" userId="32230dfe9c7844d0" providerId="LiveId" clId="{AA75CB54-69EF-4E8D-A1F2-56320CDCD364}" dt="2023-02-01T17:09:30.896" v="16" actId="21"/>
          <ac:spMkLst>
            <pc:docMk/>
            <pc:sldMk cId="3556426939" sldId="261"/>
            <ac:spMk id="4" creationId="{B8A13576-6ADD-E71D-EB32-1BD7EB261257}"/>
          </ac:spMkLst>
        </pc:spChg>
      </pc:sldChg>
      <pc:sldChg chg="delSp del mod delAnim">
        <pc:chgData name="Jill Baker" userId="32230dfe9c7844d0" providerId="LiveId" clId="{AA75CB54-69EF-4E8D-A1F2-56320CDCD364}" dt="2023-02-01T17:20:46.013" v="57" actId="47"/>
        <pc:sldMkLst>
          <pc:docMk/>
          <pc:sldMk cId="2968699689" sldId="262"/>
        </pc:sldMkLst>
        <pc:picChg chg="del">
          <ac:chgData name="Jill Baker" userId="32230dfe9c7844d0" providerId="LiveId" clId="{AA75CB54-69EF-4E8D-A1F2-56320CDCD364}" dt="2023-02-01T17:11:52.111" v="54" actId="478"/>
          <ac:picMkLst>
            <pc:docMk/>
            <pc:sldMk cId="2968699689" sldId="262"/>
            <ac:picMk id="2" creationId="{1094E6DC-6046-CADC-0364-9190C029F913}"/>
          </ac:picMkLst>
        </pc:picChg>
      </pc:sldChg>
      <pc:sldChg chg="del">
        <pc:chgData name="Jill Baker" userId="32230dfe9c7844d0" providerId="LiveId" clId="{AA75CB54-69EF-4E8D-A1F2-56320CDCD364}" dt="2023-02-01T17:20:46.013" v="57" actId="47"/>
        <pc:sldMkLst>
          <pc:docMk/>
          <pc:sldMk cId="1585286899" sldId="263"/>
        </pc:sldMkLst>
      </pc:sldChg>
      <pc:sldChg chg="del">
        <pc:chgData name="Jill Baker" userId="32230dfe9c7844d0" providerId="LiveId" clId="{AA75CB54-69EF-4E8D-A1F2-56320CDCD364}" dt="2023-02-01T17:20:46.013" v="57" actId="47"/>
        <pc:sldMkLst>
          <pc:docMk/>
          <pc:sldMk cId="983922066" sldId="264"/>
        </pc:sldMkLst>
      </pc:sldChg>
      <pc:sldChg chg="del">
        <pc:chgData name="Jill Baker" userId="32230dfe9c7844d0" providerId="LiveId" clId="{AA75CB54-69EF-4E8D-A1F2-56320CDCD364}" dt="2023-02-01T17:20:46.013" v="57" actId="47"/>
        <pc:sldMkLst>
          <pc:docMk/>
          <pc:sldMk cId="4122666802" sldId="265"/>
        </pc:sldMkLst>
      </pc:sldChg>
      <pc:sldChg chg="del">
        <pc:chgData name="Jill Baker" userId="32230dfe9c7844d0" providerId="LiveId" clId="{AA75CB54-69EF-4E8D-A1F2-56320CDCD364}" dt="2023-02-01T17:20:46.013" v="57" actId="47"/>
        <pc:sldMkLst>
          <pc:docMk/>
          <pc:sldMk cId="2054875256" sldId="266"/>
        </pc:sldMkLst>
      </pc:sldChg>
      <pc:sldChg chg="modSp mod">
        <pc:chgData name="Jill Baker" userId="32230dfe9c7844d0" providerId="LiveId" clId="{AA75CB54-69EF-4E8D-A1F2-56320CDCD364}" dt="2023-02-08T10:39:08.272" v="61" actId="1076"/>
        <pc:sldMkLst>
          <pc:docMk/>
          <pc:sldMk cId="293179395" sldId="267"/>
        </pc:sldMkLst>
        <pc:spChg chg="mod">
          <ac:chgData name="Jill Baker" userId="32230dfe9c7844d0" providerId="LiveId" clId="{AA75CB54-69EF-4E8D-A1F2-56320CDCD364}" dt="2023-02-08T10:39:08.272" v="61" actId="1076"/>
          <ac:spMkLst>
            <pc:docMk/>
            <pc:sldMk cId="293179395" sldId="267"/>
            <ac:spMk id="2" creationId="{0D4A96D8-9E86-A3D1-AB2D-3580CFD05DE2}"/>
          </ac:spMkLst>
        </pc:spChg>
        <pc:picChg chg="mod">
          <ac:chgData name="Jill Baker" userId="32230dfe9c7844d0" providerId="LiveId" clId="{AA75CB54-69EF-4E8D-A1F2-56320CDCD364}" dt="2023-02-01T17:14:38.444" v="56" actId="14100"/>
          <ac:picMkLst>
            <pc:docMk/>
            <pc:sldMk cId="293179395" sldId="267"/>
            <ac:picMk id="3" creationId="{B031943C-804F-9074-ED7C-375EC2B8A004}"/>
          </ac:picMkLst>
        </pc:picChg>
      </pc:sldChg>
      <pc:sldChg chg="addSp modSp new del mod modAnim">
        <pc:chgData name="Jill Baker" userId="32230dfe9c7844d0" providerId="LiveId" clId="{AA75CB54-69EF-4E8D-A1F2-56320CDCD364}" dt="2023-02-01T17:07:39.651" v="5" actId="47"/>
        <pc:sldMkLst>
          <pc:docMk/>
          <pc:sldMk cId="499916715" sldId="268"/>
        </pc:sldMkLst>
        <pc:picChg chg="add mod">
          <ac:chgData name="Jill Baker" userId="32230dfe9c7844d0" providerId="LiveId" clId="{AA75CB54-69EF-4E8D-A1F2-56320CDCD364}" dt="2023-02-01T16:11:01.020" v="2"/>
          <ac:picMkLst>
            <pc:docMk/>
            <pc:sldMk cId="499916715" sldId="268"/>
            <ac:picMk id="2" creationId="{ACB23FFC-FA0C-3F05-A887-597F4BF91326}"/>
          </ac:picMkLst>
        </pc:picChg>
        <pc:picChg chg="add mod">
          <ac:chgData name="Jill Baker" userId="32230dfe9c7844d0" providerId="LiveId" clId="{AA75CB54-69EF-4E8D-A1F2-56320CDCD364}" dt="2023-02-01T16:11:13.735" v="4" actId="1076"/>
          <ac:picMkLst>
            <pc:docMk/>
            <pc:sldMk cId="499916715" sldId="268"/>
            <ac:picMk id="3" creationId="{8A8180C5-C4B9-0AA0-51EA-EC73C248B4E0}"/>
          </ac:picMkLst>
        </pc:picChg>
      </pc:sldChg>
      <pc:sldChg chg="del">
        <pc:chgData name="Jill Baker" userId="32230dfe9c7844d0" providerId="LiveId" clId="{AA75CB54-69EF-4E8D-A1F2-56320CDCD364}" dt="2023-02-01T17:20:46.013" v="57" actId="47"/>
        <pc:sldMkLst>
          <pc:docMk/>
          <pc:sldMk cId="3573941805" sldId="268"/>
        </pc:sldMkLst>
      </pc:sldChg>
      <pc:sldChg chg="del">
        <pc:chgData name="Jill Baker" userId="32230dfe9c7844d0" providerId="LiveId" clId="{AA75CB54-69EF-4E8D-A1F2-56320CDCD364}" dt="2023-02-01T17:20:46.013" v="57" actId="47"/>
        <pc:sldMkLst>
          <pc:docMk/>
          <pc:sldMk cId="2257256272" sldId="269"/>
        </pc:sldMkLst>
      </pc:sldChg>
      <pc:sldChg chg="addSp modSp new mod setBg">
        <pc:chgData name="Jill Baker" userId="32230dfe9c7844d0" providerId="LiveId" clId="{AA75CB54-69EF-4E8D-A1F2-56320CDCD364}" dt="2023-02-08T10:38:49.627" v="59" actId="20577"/>
        <pc:sldMkLst>
          <pc:docMk/>
          <pc:sldMk cId="1451721003" sldId="270"/>
        </pc:sldMkLst>
        <pc:spChg chg="add mod">
          <ac:chgData name="Jill Baker" userId="32230dfe9c7844d0" providerId="LiveId" clId="{AA75CB54-69EF-4E8D-A1F2-56320CDCD364}" dt="2023-02-08T10:38:49.627" v="59" actId="20577"/>
          <ac:spMkLst>
            <pc:docMk/>
            <pc:sldMk cId="1451721003" sldId="270"/>
            <ac:spMk id="4" creationId="{C970ABDE-F9E1-2D97-D2B1-D53E9AE249D1}"/>
          </ac:spMkLst>
        </pc:spChg>
        <pc:spChg chg="add">
          <ac:chgData name="Jill Baker" userId="32230dfe9c7844d0" providerId="LiveId" clId="{AA75CB54-69EF-4E8D-A1F2-56320CDCD364}" dt="2023-02-01T17:09:26.348" v="15" actId="26606"/>
          <ac:spMkLst>
            <pc:docMk/>
            <pc:sldMk cId="1451721003" sldId="270"/>
            <ac:spMk id="8" creationId="{42A4FC2C-047E-45A5-965D-8E1E3BF09BC6}"/>
          </ac:spMkLst>
        </pc:spChg>
        <pc:picChg chg="add mod modCrop">
          <ac:chgData name="Jill Baker" userId="32230dfe9c7844d0" providerId="LiveId" clId="{AA75CB54-69EF-4E8D-A1F2-56320CDCD364}" dt="2023-02-01T17:11:04.023" v="50" actId="1076"/>
          <ac:picMkLst>
            <pc:docMk/>
            <pc:sldMk cId="1451721003" sldId="270"/>
            <ac:picMk id="3" creationId="{94BF26BF-A314-4540-FC4E-A60774AE9BE1}"/>
          </ac:picMkLst>
        </pc:picChg>
      </pc:sldChg>
      <pc:sldChg chg="add del">
        <pc:chgData name="Jill Baker" userId="32230dfe9c7844d0" providerId="LiveId" clId="{AA75CB54-69EF-4E8D-A1F2-56320CDCD364}" dt="2023-02-01T17:09:12.492" v="13"/>
        <pc:sldMkLst>
          <pc:docMk/>
          <pc:sldMk cId="65876641" sldId="271"/>
        </pc:sldMkLst>
      </pc:sldChg>
      <pc:sldChg chg="new del">
        <pc:chgData name="Jill Baker" userId="32230dfe9c7844d0" providerId="LiveId" clId="{AA75CB54-69EF-4E8D-A1F2-56320CDCD364}" dt="2023-02-21T09:25:48.820" v="67" actId="680"/>
        <pc:sldMkLst>
          <pc:docMk/>
          <pc:sldMk cId="255318036" sldId="271"/>
        </pc:sldMkLst>
      </pc:sldChg>
      <pc:sldChg chg="addSp modSp new modAnim">
        <pc:chgData name="Jill Baker" userId="32230dfe9c7844d0" providerId="LiveId" clId="{AA75CB54-69EF-4E8D-A1F2-56320CDCD364}" dt="2023-02-21T09:26:05.854" v="69"/>
        <pc:sldMkLst>
          <pc:docMk/>
          <pc:sldMk cId="863757831" sldId="271"/>
        </pc:sldMkLst>
        <pc:picChg chg="add mod">
          <ac:chgData name="Jill Baker" userId="32230dfe9c7844d0" providerId="LiveId" clId="{AA75CB54-69EF-4E8D-A1F2-56320CDCD364}" dt="2023-02-21T09:26:05.854" v="69"/>
          <ac:picMkLst>
            <pc:docMk/>
            <pc:sldMk cId="863757831" sldId="271"/>
            <ac:picMk id="2" creationId="{38278FD0-B4F6-C710-680B-9382DB49321C}"/>
          </ac:picMkLst>
        </pc:picChg>
      </pc:sldChg>
      <pc:sldChg chg="addSp modSp new del modAnim">
        <pc:chgData name="Jill Baker" userId="32230dfe9c7844d0" providerId="LiveId" clId="{AA75CB54-69EF-4E8D-A1F2-56320CDCD364}" dt="2023-02-20T18:15:36.209" v="65" actId="47"/>
        <pc:sldMkLst>
          <pc:docMk/>
          <pc:sldMk cId="1800829311" sldId="271"/>
        </pc:sldMkLst>
        <pc:picChg chg="add mod">
          <ac:chgData name="Jill Baker" userId="32230dfe9c7844d0" providerId="LiveId" clId="{AA75CB54-69EF-4E8D-A1F2-56320CDCD364}" dt="2023-02-20T18:14:54.914" v="64"/>
          <ac:picMkLst>
            <pc:docMk/>
            <pc:sldMk cId="1800829311" sldId="271"/>
            <ac:picMk id="2" creationId="{ED387BE2-DFD8-EDC3-DA1C-97EEFF9D0332}"/>
          </ac:picMkLst>
        </pc:picChg>
      </pc:sldChg>
      <pc:sldChg chg="add del">
        <pc:chgData name="Jill Baker" userId="32230dfe9c7844d0" providerId="LiveId" clId="{AA75CB54-69EF-4E8D-A1F2-56320CDCD364}" dt="2023-02-01T17:09:12.492" v="13"/>
        <pc:sldMkLst>
          <pc:docMk/>
          <pc:sldMk cId="2533171567" sldId="272"/>
        </pc:sldMkLst>
      </pc:sldChg>
      <pc:sldChg chg="add del">
        <pc:chgData name="Jill Baker" userId="32230dfe9c7844d0" providerId="LiveId" clId="{AA75CB54-69EF-4E8D-A1F2-56320CDCD364}" dt="2023-02-01T17:09:12.492" v="13"/>
        <pc:sldMkLst>
          <pc:docMk/>
          <pc:sldMk cId="1975763800" sldId="273"/>
        </pc:sldMkLst>
      </pc:sldChg>
      <pc:sldChg chg="add del">
        <pc:chgData name="Jill Baker" userId="32230dfe9c7844d0" providerId="LiveId" clId="{AA75CB54-69EF-4E8D-A1F2-56320CDCD364}" dt="2023-02-01T17:09:12.492" v="13"/>
        <pc:sldMkLst>
          <pc:docMk/>
          <pc:sldMk cId="174220954" sldId="274"/>
        </pc:sldMkLst>
      </pc:sldChg>
      <pc:sldChg chg="add del">
        <pc:chgData name="Jill Baker" userId="32230dfe9c7844d0" providerId="LiveId" clId="{AA75CB54-69EF-4E8D-A1F2-56320CDCD364}" dt="2023-02-01T17:09:12.492" v="13"/>
        <pc:sldMkLst>
          <pc:docMk/>
          <pc:sldMk cId="2513142418" sldId="275"/>
        </pc:sldMkLst>
      </pc:sldChg>
      <pc:sldChg chg="add del">
        <pc:chgData name="Jill Baker" userId="32230dfe9c7844d0" providerId="LiveId" clId="{AA75CB54-69EF-4E8D-A1F2-56320CDCD364}" dt="2023-02-01T17:09:12.492" v="13"/>
        <pc:sldMkLst>
          <pc:docMk/>
          <pc:sldMk cId="922707910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2DE88-ACC7-97E2-DC4A-4855A039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E4D17-2ADA-6C52-80AB-080CE2311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79848-35B6-7EAD-7E2F-190DAADD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0EED6-E685-CF5E-2FEA-35803C5A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BA054-C4EE-B5A2-4460-7E836B64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63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8AE9-8383-0676-E9AD-838947076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751DA-4CAA-0A3D-214E-450EDAF9F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D1999-7346-73ED-96D9-48DFB182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8DA35-0777-86A7-8A7B-5540409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69EA6-2303-DFC7-6E06-03B7FE87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71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BB8B6-3725-75CF-32A9-522F9A909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79271-9433-FAFE-A025-E2E889597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BFB3-1B08-6016-F34D-0AB6ACF7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12847-D019-601A-493B-C8AC483D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40172-3907-C778-D147-D714C309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65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8C3-2BE5-5EBA-5EE3-14EB41470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F9784-9E1B-5BC5-6F1E-AF4E850BA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92729-B231-B2C4-3753-5947442BE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06FC0-0A90-26F3-932B-9AFEF0EA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DD0F2-990F-2AB9-583B-DA545FBD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72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E0C3-7DB6-F904-7987-B4A2FA8D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A2C78-F32E-9C9C-8B70-A8589734B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A2696-A38D-28A8-2A97-A6DB8FD5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A518-D327-3CA8-89C5-4328C995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C0102-7E86-D768-5D6A-1B9CC9DE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2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25DA1-0C29-EE63-A012-D8CFC7A5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90D3-CBFB-D7F5-75DA-AB47A6908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617F4-9C32-7139-7CA0-E5A45D96A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897BB-160E-B91F-67D8-FAAF1059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ABF15-6F85-9112-608A-A4CB2124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F0B95-8792-F3A6-F87E-E0C0E3D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975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E919-41D2-0B39-E67A-27F45564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9C641-7141-0E5C-E090-B77FA68C0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C3DBB-9353-2FDE-47AD-B4411E81D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138CA-B64D-5029-FE2A-AFD53121E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155FD-4211-D330-E7A1-4D5B745576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749B6D-F85D-C19F-C03E-3DA61CB64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2E816-D295-8F3E-6957-E085D67F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00C9D-76CB-E3F6-73F7-B22F893E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57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BE13-9039-6304-8B61-19C0AE6B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F1CA1-12DF-004E-7113-0A3BDF315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58E46-1864-4865-9627-017710EF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CFA6B-BF92-AF31-FC63-8A9300E0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40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EA3BF1-8FA1-B832-8707-16A16798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33C71-7148-23F3-2047-2BBE97EB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60C0-44B9-29D8-6673-BFCBF530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14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F2552-086E-7725-B2D4-97B9BFCF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8166-DE0B-56A7-84CD-E5CA7EE4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13A78-412D-C6F0-AC5B-0CEC33F92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17F9D-F471-5A01-2A7D-F719271E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7BE13-4D4F-33EF-A16A-08BB2447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2FBAF-5FAE-896E-249B-EF3B3012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8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D880-0212-BA09-6FFF-61BD0780C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B6530A-2CB7-F89D-4681-D9DC1D2D3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2779F-B863-E425-4D62-1D3DE79FC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61F80-3FEA-A6E3-0838-D12E9703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7D413-1C1E-DC2C-0FFE-D8B39538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5D6A-8F2A-23B0-409C-79F4A118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B633E-4517-1EE4-C7E2-286DDFC6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7FD56-DD46-309F-2AEC-076A26146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B1FA7-06EB-9EA2-2F6F-4DCBCCDF8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69BF5-7546-449A-BBC2-F1773EBE27C5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5E3A9-F37E-95E8-2429-1DBFF2A6F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60586-5E29-ACF8-810C-C2712662D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3F5C-ED0D-4C14-9585-253903B03B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73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beach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BEF7A52-E804-CD0F-7B5D-4D3D518B4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8" b="45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54D08-4E1B-4A1D-3646-0861D021551F}"/>
              </a:ext>
            </a:extLst>
          </p:cNvPr>
          <p:cNvSpPr txBox="1"/>
          <p:nvPr/>
        </p:nvSpPr>
        <p:spPr>
          <a:xfrm>
            <a:off x="1957070" y="5346700"/>
            <a:ext cx="789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CC"/>
                </a:solidFill>
              </a:rPr>
              <a:t>Winter Light 1</a:t>
            </a:r>
            <a:endParaRPr lang="en-GB" sz="60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4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94BF26BF-A314-4540-FC4E-A60774AE9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0ABDE-F9E1-2D97-D2B1-D53E9AE249D1}"/>
              </a:ext>
            </a:extLst>
          </p:cNvPr>
          <p:cNvSpPr txBox="1"/>
          <p:nvPr/>
        </p:nvSpPr>
        <p:spPr>
          <a:xfrm>
            <a:off x="304800" y="181957"/>
            <a:ext cx="116967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CC"/>
                </a:solidFill>
              </a:rPr>
              <a:t>Leader:	</a:t>
            </a:r>
          </a:p>
          <a:p>
            <a:r>
              <a:rPr lang="en-US" sz="3600" dirty="0">
                <a:solidFill>
                  <a:srgbClr val="FFFFCC"/>
                </a:solidFill>
              </a:rPr>
              <a:t>As we enter the season of Advent </a:t>
            </a:r>
          </a:p>
          <a:p>
            <a:r>
              <a:rPr lang="en-US" sz="3600" dirty="0">
                <a:solidFill>
                  <a:srgbClr val="FFFFCC"/>
                </a:solidFill>
              </a:rPr>
              <a:t>the hours of daylight are short.</a:t>
            </a:r>
          </a:p>
          <a:p>
            <a:endParaRPr lang="en-US" sz="4400" b="1" dirty="0">
              <a:solidFill>
                <a:srgbClr val="FFFFCC"/>
              </a:solidFill>
            </a:endParaRPr>
          </a:p>
          <a:p>
            <a:endParaRPr lang="en-US" sz="4400" b="1" dirty="0">
              <a:solidFill>
                <a:srgbClr val="FFFFCC"/>
              </a:solidFill>
            </a:endParaRPr>
          </a:p>
          <a:p>
            <a:endParaRPr lang="en-US" sz="4400" b="1" dirty="0">
              <a:solidFill>
                <a:srgbClr val="FFFFCC"/>
              </a:solidFill>
            </a:endParaRPr>
          </a:p>
          <a:p>
            <a:endParaRPr lang="en-US" sz="4400" b="1" dirty="0">
              <a:solidFill>
                <a:srgbClr val="FFFFCC"/>
              </a:solidFill>
            </a:endParaRPr>
          </a:p>
          <a:p>
            <a:endParaRPr lang="en-US" sz="4400" b="1" dirty="0">
              <a:solidFill>
                <a:srgbClr val="FFFFCC"/>
              </a:solidFill>
            </a:endParaRPr>
          </a:p>
          <a:p>
            <a:r>
              <a:rPr lang="en-US" sz="4800" b="1" dirty="0">
                <a:solidFill>
                  <a:srgbClr val="FFFFCC"/>
                </a:solidFill>
              </a:rPr>
              <a:t>All:		Amidst the darkness we look for the </a:t>
            </a:r>
          </a:p>
          <a:p>
            <a:r>
              <a:rPr lang="en-US" sz="4800" b="1" dirty="0">
                <a:solidFill>
                  <a:srgbClr val="FFFFCC"/>
                </a:solidFill>
              </a:rPr>
              <a:t>		coming of the Light of the World.</a:t>
            </a:r>
            <a:r>
              <a:rPr lang="en-US" sz="3600" dirty="0">
                <a:solidFill>
                  <a:srgbClr val="FFFFCC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5172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t candle in the dark&#10;&#10;Description automatically generated with low confidence">
            <a:extLst>
              <a:ext uri="{FF2B5EF4-FFF2-40B4-BE49-F238E27FC236}">
                <a16:creationId xmlns:a16="http://schemas.microsoft.com/office/drawing/2014/main" id="{B031943C-804F-9074-ED7C-375EC2B8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21"/>
            <a:ext cx="12192000" cy="69818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A96D8-9E86-A3D1-AB2D-3580CFD05DE2}"/>
              </a:ext>
            </a:extLst>
          </p:cNvPr>
          <p:cNvSpPr txBox="1"/>
          <p:nvPr/>
        </p:nvSpPr>
        <p:spPr>
          <a:xfrm>
            <a:off x="157162" y="192729"/>
            <a:ext cx="11877675" cy="647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FFFF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Leader:	As a sign of the coming Light of Christ,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600" dirty="0">
                <a:solidFill>
                  <a:srgbClr val="FFFF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light our first Advent candle.</a:t>
            </a:r>
            <a:endParaRPr lang="en-GB" sz="3600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FFFF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6000" b="1" dirty="0">
              <a:solidFill>
                <a:srgbClr val="FFFF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b="1" dirty="0">
              <a:solidFill>
                <a:srgbClr val="FFFF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FF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All:		Come, Lord Jesus, come.  </a:t>
            </a:r>
            <a:endParaRPr lang="en-GB" sz="4800" dirty="0">
              <a:solidFill>
                <a:srgbClr val="FFFF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ter 1">
            <a:hlinkClick r:id="" action="ppaction://media"/>
            <a:extLst>
              <a:ext uri="{FF2B5EF4-FFF2-40B4-BE49-F238E27FC236}">
                <a16:creationId xmlns:a16="http://schemas.microsoft.com/office/drawing/2014/main" id="{38278FD0-B4F6-C710-680B-9382DB493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75</Words>
  <Application>Microsoft Office PowerPoint</Application>
  <PresentationFormat>Widescreen</PresentationFormat>
  <Paragraphs>19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Baker</dc:creator>
  <cp:lastModifiedBy>Jill Baker</cp:lastModifiedBy>
  <cp:revision>1</cp:revision>
  <dcterms:created xsi:type="dcterms:W3CDTF">2023-01-16T15:47:56Z</dcterms:created>
  <dcterms:modified xsi:type="dcterms:W3CDTF">2023-02-21T09:26:15Z</dcterms:modified>
</cp:coreProperties>
</file>